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5.jpg" ContentType="image/jpeg"/>
  <Override PartName="/ppt/media/image16.jpg" ContentType="image/jpeg"/>
  <Override PartName="/ppt/media/image2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60" r:id="rId1"/>
  </p:sldMasterIdLst>
  <p:notesMasterIdLst>
    <p:notesMasterId r:id="rId15"/>
  </p:notesMasterIdLst>
  <p:sldIdLst>
    <p:sldId id="271" r:id="rId2"/>
    <p:sldId id="270" r:id="rId3"/>
    <p:sldId id="257" r:id="rId4"/>
    <p:sldId id="258" r:id="rId5"/>
    <p:sldId id="259" r:id="rId6"/>
    <p:sldId id="267" r:id="rId7"/>
    <p:sldId id="256" r:id="rId8"/>
    <p:sldId id="261" r:id="rId9"/>
    <p:sldId id="262" r:id="rId10"/>
    <p:sldId id="263" r:id="rId11"/>
    <p:sldId id="264" r:id="rId12"/>
    <p:sldId id="268" r:id="rId13"/>
    <p:sldId id="26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383" autoAdjust="0"/>
  </p:normalViewPr>
  <p:slideViewPr>
    <p:cSldViewPr snapToGrid="0">
      <p:cViewPr varScale="1">
        <p:scale>
          <a:sx n="89" d="100"/>
          <a:sy n="89" d="100"/>
        </p:scale>
        <p:origin x="43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EC492-8BFC-4B1A-944D-86576F0FC517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E45DE-39ED-43BE-BA22-32A083286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856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81FB-40A0-4687-A647-8727E9B03C1F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0028-500A-4F3A-A639-708FB4E0F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920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81FB-40A0-4687-A647-8727E9B03C1F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0028-500A-4F3A-A639-708FB4E0F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534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81FB-40A0-4687-A647-8727E9B03C1F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0028-500A-4F3A-A639-708FB4E0F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538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81FB-40A0-4687-A647-8727E9B03C1F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0028-500A-4F3A-A639-708FB4E0F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166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81FB-40A0-4687-A647-8727E9B03C1F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0028-500A-4F3A-A639-708FB4E0F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441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81FB-40A0-4687-A647-8727E9B03C1F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0028-500A-4F3A-A639-708FB4E0F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01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81FB-40A0-4687-A647-8727E9B03C1F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0028-500A-4F3A-A639-708FB4E0F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647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81FB-40A0-4687-A647-8727E9B03C1F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0028-500A-4F3A-A639-708FB4E0F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091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81FB-40A0-4687-A647-8727E9B03C1F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0028-500A-4F3A-A639-708FB4E0F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337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81FB-40A0-4687-A647-8727E9B03C1F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0028-500A-4F3A-A639-708FB4E0F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354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81FB-40A0-4687-A647-8727E9B03C1F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10028-500A-4F3A-A639-708FB4E0F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7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A81FB-40A0-4687-A647-8727E9B03C1F}" type="datetimeFigureOut">
              <a:rPr lang="zh-CN" altLang="en-US" smtClean="0"/>
              <a:t>2018/9/25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10028-500A-4F3A-A639-708FB4E0FB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203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3346316"/>
            <a:ext cx="12192000" cy="2071992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20624" y="3493008"/>
            <a:ext cx="11521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“龙芯杯”系统能力培养大赛答辩</a:t>
            </a:r>
            <a:endParaRPr lang="en-US" altLang="zh-CN" sz="54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0624" y="4601004"/>
            <a:ext cx="11521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华中科技大学一队</a:t>
            </a:r>
            <a:endParaRPr lang="en-US" altLang="zh-CN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2018.9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32" y="136034"/>
            <a:ext cx="2031200" cy="38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33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240004"/>
              </p:ext>
            </p:extLst>
          </p:nvPr>
        </p:nvGraphicFramePr>
        <p:xfrm>
          <a:off x="386020" y="2056243"/>
          <a:ext cx="81280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ICACHE/DCACHE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8KB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16KB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32KB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4KB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29.927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30.225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Wns</a:t>
                      </a:r>
                      <a:r>
                        <a:rPr lang="en-US" altLang="zh-CN" dirty="0" smtClean="0"/>
                        <a:t>&lt;0</a:t>
                      </a:r>
                      <a:endParaRPr lang="zh-CN" altLang="en-US" dirty="0" smtClean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8KB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35.248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35.896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Wns</a:t>
                      </a:r>
                      <a:r>
                        <a:rPr lang="en-US" altLang="zh-CN" dirty="0" smtClean="0"/>
                        <a:t>&lt;0</a:t>
                      </a:r>
                      <a:endParaRPr lang="zh-CN" altLang="en-US" dirty="0" smtClean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16KB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35.581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36.012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Wns</a:t>
                      </a:r>
                      <a:r>
                        <a:rPr lang="en-US" altLang="zh-CN" dirty="0" smtClean="0"/>
                        <a:t>&lt;0</a:t>
                      </a:r>
                      <a:endParaRPr lang="zh-CN" altLang="en-US" dirty="0" smtClean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32KB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Wns</a:t>
                      </a:r>
                      <a:r>
                        <a:rPr lang="en-US" altLang="zh-CN" dirty="0" smtClean="0"/>
                        <a:t>&lt;0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Wns</a:t>
                      </a:r>
                      <a:r>
                        <a:rPr lang="en-US" altLang="zh-CN" dirty="0" smtClean="0"/>
                        <a:t>&lt;0</a:t>
                      </a:r>
                      <a:endParaRPr lang="zh-CN" altLang="en-US" dirty="0" smtClean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Wns</a:t>
                      </a:r>
                      <a:r>
                        <a:rPr lang="en-US" altLang="zh-CN" dirty="0" smtClean="0"/>
                        <a:t>&lt;0</a:t>
                      </a:r>
                      <a:endParaRPr lang="zh-CN" altLang="en-US" dirty="0" smtClean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78710" y="309556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♢</a:t>
            </a:r>
            <a:r>
              <a:rPr lang="en-US" altLang="zh-CN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Cache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32" y="136034"/>
            <a:ext cx="2031200" cy="38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8269604" y="2609677"/>
            <a:ext cx="36434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zh-CN" sz="2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写回式多路组相联</a:t>
            </a:r>
            <a:r>
              <a:rPr lang="en-US" altLang="zh-CN" sz="2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2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可参数化配置构建</a:t>
            </a:r>
            <a:endParaRPr lang="en-US" altLang="zh-CN" sz="2000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769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09" y="704351"/>
            <a:ext cx="3588312" cy="56601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矩形 17"/>
          <p:cNvSpPr/>
          <p:nvPr/>
        </p:nvSpPr>
        <p:spPr>
          <a:xfrm rot="1976269">
            <a:off x="5774194" y="3662290"/>
            <a:ext cx="367015" cy="377546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1976269">
            <a:off x="7059335" y="-346331"/>
            <a:ext cx="354120" cy="27923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1976269">
            <a:off x="7918382" y="-381561"/>
            <a:ext cx="354207" cy="274242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20898322">
            <a:off x="7342586" y="1991968"/>
            <a:ext cx="366495" cy="136759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7365183" y="3204219"/>
            <a:ext cx="660400" cy="6604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7541700" y="3380736"/>
            <a:ext cx="307366" cy="3073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 rot="20898322">
            <a:off x="6534024" y="2070370"/>
            <a:ext cx="398734" cy="20671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 rot="1976269">
            <a:off x="6137286" y="-498249"/>
            <a:ext cx="354207" cy="269628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 rot="20898322">
            <a:off x="5576323" y="1864943"/>
            <a:ext cx="335080" cy="136759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567831" y="3080378"/>
            <a:ext cx="660400" cy="6604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744348" y="3256895"/>
            <a:ext cx="307366" cy="3073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34683" r="32834" b="13659"/>
          <a:stretch/>
        </p:blipFill>
        <p:spPr>
          <a:xfrm>
            <a:off x="4326295" y="2633651"/>
            <a:ext cx="7635680" cy="27828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3" name="文本框 32"/>
          <p:cNvSpPr txBox="1"/>
          <p:nvPr/>
        </p:nvSpPr>
        <p:spPr>
          <a:xfrm>
            <a:off x="9595430" y="5995845"/>
            <a:ext cx="1832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♢</a:t>
            </a:r>
            <a:r>
              <a:rPr lang="en-US" altLang="zh-CN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Fanout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32" y="136034"/>
            <a:ext cx="2031200" cy="38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774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3" t="8000" r="1689" b="3333"/>
          <a:stretch/>
        </p:blipFill>
        <p:spPr>
          <a:xfrm>
            <a:off x="1046480" y="217714"/>
            <a:ext cx="10525760" cy="64991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896" y="217714"/>
            <a:ext cx="2451542" cy="64594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1" t="13693" r="5516"/>
          <a:stretch/>
        </p:blipFill>
        <p:spPr>
          <a:xfrm>
            <a:off x="456061" y="314960"/>
            <a:ext cx="4756127" cy="45454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4" t="15491" r="3718" b="2225"/>
          <a:stretch/>
        </p:blipFill>
        <p:spPr>
          <a:xfrm>
            <a:off x="2967281" y="2455584"/>
            <a:ext cx="6410615" cy="41796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456061" y="5988902"/>
            <a:ext cx="1832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♢</a:t>
            </a:r>
            <a:r>
              <a:rPr lang="en-US" altLang="zh-CN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Fanout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32" y="136034"/>
            <a:ext cx="2031200" cy="38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2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2150" y="516884"/>
            <a:ext cx="341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♢总结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32" y="136034"/>
            <a:ext cx="2031200" cy="38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293716" y="1159475"/>
            <a:ext cx="10162164" cy="5327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CN" sz="2000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2000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天工作，</a:t>
            </a:r>
            <a:r>
              <a:rPr lang="en-US" altLang="zh-CN" sz="2000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人团队，实现</a:t>
            </a:r>
            <a:r>
              <a:rPr lang="en-US" altLang="zh-CN" sz="2000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sz="2000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五段流水</a:t>
            </a:r>
            <a:r>
              <a:rPr lang="en-US" altLang="zh-CN" sz="2000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。通过所有功能测试，并在性能测试中取得</a:t>
            </a:r>
            <a:r>
              <a:rPr lang="en-US" altLang="zh-CN" sz="2000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40+</a:t>
            </a:r>
            <a:r>
              <a:rPr lang="zh-CN" altLang="en-US" sz="2000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的成绩。我们的设计有这些特别之处</a:t>
            </a:r>
            <a:endParaRPr lang="en-US" altLang="zh-CN" sz="2000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2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</a:t>
            </a:r>
            <a:r>
              <a:rPr lang="zh-CN" altLang="zh-CN" sz="2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结构化的</a:t>
            </a:r>
            <a:r>
              <a:rPr lang="zh-CN" altLang="en-US" sz="2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一体化</a:t>
            </a:r>
            <a:r>
              <a:rPr lang="zh-CN" altLang="zh-CN" sz="2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构建方法</a:t>
            </a:r>
            <a:endParaRPr lang="en-US" altLang="zh-CN" sz="2000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2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zh-CN" sz="2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自定制反汇编</a:t>
            </a:r>
            <a:r>
              <a:rPr lang="zh-CN" altLang="en-US" sz="2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分析工具</a:t>
            </a:r>
            <a:endParaRPr lang="en-US" altLang="zh-CN" sz="2000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2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2000" kern="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UCore</a:t>
            </a:r>
            <a:r>
              <a:rPr lang="zh-CN" altLang="zh-CN" sz="2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系统所有指令、寄存器、异常</a:t>
            </a:r>
            <a:endParaRPr lang="en-US" altLang="zh-CN" sz="2000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zh-CN" sz="2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特殊重定向路径优化</a:t>
            </a:r>
            <a:endParaRPr lang="en-US" altLang="zh-CN" sz="2000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zh-CN" sz="2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直接实现</a:t>
            </a:r>
            <a:r>
              <a:rPr lang="en-US" altLang="zh-CN" sz="2000" kern="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axi</a:t>
            </a:r>
            <a:r>
              <a:rPr lang="zh-CN" altLang="zh-CN" sz="2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，并实现多次突发传输</a:t>
            </a:r>
            <a:endParaRPr lang="en-US" altLang="zh-CN" sz="2000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zh-CN" sz="2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写回式多路组相联</a:t>
            </a:r>
            <a:r>
              <a:rPr lang="en-US" altLang="zh-CN" sz="2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2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可参数化配置构建</a:t>
            </a:r>
            <a:endParaRPr lang="en-US" altLang="zh-CN" sz="2000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2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扇出优化电路</a:t>
            </a:r>
            <a:r>
              <a:rPr lang="en-US" altLang="zh-CN" sz="2900" kern="0" dirty="0" smtClean="0">
                <a:ea typeface="宋体" panose="02010600030101010101" pitchFamily="2" charset="-122"/>
              </a:rPr>
              <a:t/>
            </a:r>
            <a:br>
              <a:rPr lang="en-US" altLang="zh-CN" sz="2900" kern="0" dirty="0" smtClean="0">
                <a:ea typeface="宋体" panose="02010600030101010101" pitchFamily="2" charset="-122"/>
              </a:rPr>
            </a:br>
            <a:endParaRPr lang="en-US" altLang="zh-CN" sz="2900" kern="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altLang="zh-CN" sz="2900" kern="0" dirty="0" smtClean="0"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30529" y="3994031"/>
            <a:ext cx="4175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衷心感谢</a:t>
            </a:r>
            <a:r>
              <a:rPr lang="zh-CN" altLang="en-US" sz="3600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各位专家</a:t>
            </a:r>
            <a:r>
              <a:rPr lang="zh-CN" altLang="en-US" sz="3600" b="1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的指导</a:t>
            </a:r>
            <a:r>
              <a:rPr lang="zh-CN" altLang="en-US" sz="3600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88427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86080" y="233680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♢</a:t>
            </a:r>
            <a:r>
              <a:rPr lang="en-US" altLang="zh-CN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CN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32" y="136034"/>
            <a:ext cx="2031200" cy="38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" y="1379056"/>
            <a:ext cx="11333568" cy="524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8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7" y="462033"/>
            <a:ext cx="6731899" cy="595274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067040" y="4886960"/>
            <a:ext cx="243842" cy="197104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18789650">
            <a:off x="7598856" y="3841284"/>
            <a:ext cx="253247" cy="136759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681349" y="3525520"/>
            <a:ext cx="660400" cy="660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857866" y="3702037"/>
            <a:ext cx="307366" cy="3073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flipH="1">
            <a:off x="9310849" y="4358640"/>
            <a:ext cx="341150" cy="24993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2773494" flipH="1">
            <a:off x="10721532" y="1044522"/>
            <a:ext cx="301195" cy="403592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86080" y="233680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♢</a:t>
            </a:r>
            <a:r>
              <a:rPr lang="en-US" altLang="zh-CN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</a:t>
            </a:r>
            <a:endParaRPr lang="zh-CN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32" y="136034"/>
            <a:ext cx="2031200" cy="38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866" y="2295585"/>
            <a:ext cx="4672333" cy="96643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489144" y="1060199"/>
            <a:ext cx="3643475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2000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通过所有功能测试</a:t>
            </a:r>
            <a:endParaRPr lang="en-US" altLang="zh-CN" sz="2000" kern="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2000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性能测试成绩</a:t>
            </a:r>
            <a:r>
              <a:rPr lang="en-US" altLang="zh-CN" sz="2000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40.671</a:t>
            </a:r>
            <a:endParaRPr lang="en-US" altLang="zh-CN" sz="2000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965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32" y="136034"/>
            <a:ext cx="2031200" cy="38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3" t="8000" r="1689" b="3333"/>
          <a:stretch/>
        </p:blipFill>
        <p:spPr>
          <a:xfrm>
            <a:off x="94999" y="763395"/>
            <a:ext cx="8838949" cy="545766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82205" y="5490409"/>
            <a:ext cx="253247" cy="136759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2810350">
            <a:off x="7778629" y="4921746"/>
            <a:ext cx="660400" cy="660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2810350">
            <a:off x="7955146" y="5098263"/>
            <a:ext cx="307366" cy="3073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794285" y="-9728"/>
            <a:ext cx="237235" cy="2907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2810350">
            <a:off x="1580548" y="247446"/>
            <a:ext cx="660400" cy="6604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2810350">
            <a:off x="1757065" y="423963"/>
            <a:ext cx="307366" cy="3073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8809680" y="577646"/>
            <a:ext cx="2560702" cy="430682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55357" y="206215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♢</a:t>
            </a:r>
            <a:r>
              <a:rPr lang="en-US" altLang="zh-CN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CPU</a:t>
            </a:r>
            <a:endParaRPr lang="zh-CN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图片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132" y="4121483"/>
            <a:ext cx="3365627" cy="251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3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15412"/>
          <a:stretch/>
        </p:blipFill>
        <p:spPr>
          <a:xfrm>
            <a:off x="1044317" y="0"/>
            <a:ext cx="347364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19643"/>
          <a:stretch/>
        </p:blipFill>
        <p:spPr>
          <a:xfrm>
            <a:off x="7476890" y="136034"/>
            <a:ext cx="3184720" cy="661861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055360" y="4886960"/>
            <a:ext cx="243842" cy="197104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18789650">
            <a:off x="5587176" y="3841284"/>
            <a:ext cx="253247" cy="136759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669669" y="3525520"/>
            <a:ext cx="660400" cy="660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846186" y="3702037"/>
            <a:ext cx="307366" cy="3073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724056" y="3893846"/>
            <a:ext cx="243324" cy="296415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18789650">
            <a:off x="5703153" y="1606309"/>
            <a:ext cx="264618" cy="285538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692848" y="-832452"/>
            <a:ext cx="243324" cy="296415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644204" y="-16023"/>
            <a:ext cx="243842" cy="123901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2773494" flipH="1">
            <a:off x="6331025" y="992670"/>
            <a:ext cx="281356" cy="8836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587766" y="1591208"/>
            <a:ext cx="660400" cy="6604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764283" y="1767725"/>
            <a:ext cx="307366" cy="3073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92723" y="326459"/>
            <a:ext cx="1765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♢</a:t>
            </a:r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指令集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32" y="136034"/>
            <a:ext cx="2031200" cy="38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831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25096" r="25503" b="13439"/>
          <a:stretch/>
        </p:blipFill>
        <p:spPr>
          <a:xfrm>
            <a:off x="8927889" y="1278259"/>
            <a:ext cx="2839133" cy="200477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 rot="2012856">
            <a:off x="4744556" y="4574451"/>
            <a:ext cx="321631" cy="2745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20898322">
            <a:off x="5319855" y="3537879"/>
            <a:ext cx="333932" cy="136759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950857" y="2961599"/>
            <a:ext cx="660400" cy="660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127374" y="3138116"/>
            <a:ext cx="307366" cy="3073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1976269">
            <a:off x="5774194" y="3662290"/>
            <a:ext cx="367015" cy="377546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1976269">
            <a:off x="7059335" y="-346331"/>
            <a:ext cx="354120" cy="27923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1976269">
            <a:off x="8131534" y="-479778"/>
            <a:ext cx="354207" cy="278234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7578874" y="3169942"/>
            <a:ext cx="660400" cy="6604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7755391" y="3346459"/>
            <a:ext cx="307366" cy="3073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 rot="20898322">
            <a:off x="6534024" y="2070370"/>
            <a:ext cx="398734" cy="20671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392723" y="326459"/>
            <a:ext cx="1426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♢异常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23" y="810622"/>
            <a:ext cx="5343861" cy="5461765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 rot="20898322">
            <a:off x="7543733" y="1923862"/>
            <a:ext cx="333798" cy="141224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32" y="136034"/>
            <a:ext cx="2031200" cy="38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7236395" y="4678018"/>
            <a:ext cx="4064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2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zh-CN" sz="2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自定制反汇编</a:t>
            </a:r>
            <a:r>
              <a:rPr lang="zh-CN" altLang="en-US" sz="2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分析工具</a:t>
            </a:r>
            <a:endParaRPr lang="en-US" altLang="zh-CN" sz="2000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2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2000" kern="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UCore</a:t>
            </a:r>
            <a:r>
              <a:rPr lang="zh-CN" altLang="zh-CN" sz="2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系统所有指令</a:t>
            </a:r>
            <a:r>
              <a:rPr lang="zh-CN" altLang="zh-CN" sz="2000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000" kern="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  <a:r>
              <a:rPr lang="zh-CN" altLang="zh-CN" sz="2000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、异常</a:t>
            </a:r>
            <a:endParaRPr lang="en-US" altLang="zh-CN" sz="2000" kern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49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3" t="8000" r="1689" b="3333"/>
          <a:stretch/>
        </p:blipFill>
        <p:spPr>
          <a:xfrm>
            <a:off x="1046480" y="217714"/>
            <a:ext cx="10525760" cy="64991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" y="1081535"/>
            <a:ext cx="8319137" cy="43152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52" y="2526979"/>
            <a:ext cx="8032659" cy="418992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2723" y="326459"/>
            <a:ext cx="1426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♢路径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32" y="136034"/>
            <a:ext cx="2031200" cy="38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67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306" y="52889"/>
            <a:ext cx="7768400" cy="4125998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576601"/>
              </p:ext>
            </p:extLst>
          </p:nvPr>
        </p:nvGraphicFramePr>
        <p:xfrm>
          <a:off x="639064" y="3990416"/>
          <a:ext cx="812800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776"/>
                <a:gridCol w="3951224"/>
              </a:tblGrid>
              <a:tr h="196088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Load-Use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发生条件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处理策略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EX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段是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load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指令，写寄存器编号不为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，与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段读寄存器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编号一致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EX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段之前流水段停等，直到不满足任何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Load-Use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条件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EX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段是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load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指令，写寄存器编号不为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，与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段读寄存器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编号一致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EX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段之前流水段停等，直到不满足任何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Load-Use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条件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段是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load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指令，写寄存器编号不为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，与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段读寄存器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编号一致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EX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段之前流水段停等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个周期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段是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load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指令，写寄存器编号不为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，与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段读寄存器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编号一致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EX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段之前流水段停等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个周期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5933440" y="448056"/>
            <a:ext cx="14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 $1,$1,$2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620000" y="448056"/>
            <a:ext cx="14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n-US" altLang="zh-CN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nop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580624" y="448056"/>
            <a:ext cx="14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lw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$1,4($2)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84640" y="448056"/>
            <a:ext cx="14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n-US" altLang="zh-CN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nop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 rot="1976269">
            <a:off x="2417844" y="-336985"/>
            <a:ext cx="354207" cy="22331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20898322">
            <a:off x="1974316" y="1591455"/>
            <a:ext cx="335080" cy="13675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974292" y="2815749"/>
            <a:ext cx="660400" cy="6604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150809" y="2992266"/>
            <a:ext cx="307366" cy="3073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1976269">
            <a:off x="977996" y="-542342"/>
            <a:ext cx="354207" cy="512319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084599" y="-1"/>
            <a:ext cx="237235" cy="2907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2810350">
            <a:off x="870862" y="257173"/>
            <a:ext cx="660400" cy="660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2810350">
            <a:off x="1047379" y="433690"/>
            <a:ext cx="307366" cy="3073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9595430" y="5995845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♢</a:t>
            </a:r>
            <a:r>
              <a:rPr lang="en-US" altLang="zh-CN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load-use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32" y="136034"/>
            <a:ext cx="2031200" cy="38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763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2012856">
            <a:off x="5032347" y="3969701"/>
            <a:ext cx="337245" cy="31801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20898322">
            <a:off x="5818655" y="3580277"/>
            <a:ext cx="333932" cy="7806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509144" y="2997904"/>
            <a:ext cx="660400" cy="660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685661" y="3174421"/>
            <a:ext cx="307366" cy="3073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1976269">
            <a:off x="5774194" y="3662290"/>
            <a:ext cx="367015" cy="377546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1976269">
            <a:off x="7059335" y="-346331"/>
            <a:ext cx="354120" cy="27923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1976269">
            <a:off x="7995030" y="-305963"/>
            <a:ext cx="354207" cy="22331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20898322">
            <a:off x="7559970" y="1631336"/>
            <a:ext cx="335080" cy="136759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551478" y="2846771"/>
            <a:ext cx="660400" cy="6604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727995" y="3023288"/>
            <a:ext cx="307366" cy="3073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20898322">
            <a:off x="6534024" y="2070370"/>
            <a:ext cx="398734" cy="20671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1976269">
            <a:off x="5710353" y="-1017625"/>
            <a:ext cx="354207" cy="22331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rot="20898322">
            <a:off x="5275293" y="919674"/>
            <a:ext cx="335080" cy="13675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266801" y="2135109"/>
            <a:ext cx="660400" cy="6604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5443318" y="2311626"/>
            <a:ext cx="307366" cy="3073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703668" y="-136041"/>
            <a:ext cx="332732" cy="35363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 rot="2008133" flipH="1">
            <a:off x="6502647" y="77352"/>
            <a:ext cx="316323" cy="88363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932754" y="693061"/>
            <a:ext cx="660400" cy="6604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6109271" y="869578"/>
            <a:ext cx="307366" cy="3073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682622" y="431308"/>
            <a:ext cx="3873565" cy="31699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7029289" y="1128924"/>
            <a:ext cx="4407916" cy="34515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1242673" y="3159142"/>
            <a:ext cx="4944745" cy="18141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7119360" y="4066239"/>
            <a:ext cx="4879340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9" name="文本框 28"/>
          <p:cNvSpPr txBox="1"/>
          <p:nvPr/>
        </p:nvSpPr>
        <p:spPr>
          <a:xfrm>
            <a:off x="170103" y="0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♢</a:t>
            </a:r>
            <a:r>
              <a:rPr lang="en-US" altLang="zh-CN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AXI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242673" y="5409573"/>
            <a:ext cx="1654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读时序与状态机</a:t>
            </a:r>
            <a:endParaRPr lang="zh-CN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137723" y="585285"/>
            <a:ext cx="1845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写时序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与状态机</a:t>
            </a: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232" y="136034"/>
            <a:ext cx="2031200" cy="38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301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791</TotalTime>
  <Words>352</Words>
  <Application>Microsoft Office PowerPoint</Application>
  <PresentationFormat>宽屏</PresentationFormat>
  <Paragraphs>67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Adobe 黑体 Std R</vt:lpstr>
      <vt:lpstr>黑体</vt:lpstr>
      <vt:lpstr>宋体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试用 用户</dc:creator>
  <cp:lastModifiedBy>试用 用户</cp:lastModifiedBy>
  <cp:revision>53</cp:revision>
  <dcterms:created xsi:type="dcterms:W3CDTF">2018-09-21T03:59:53Z</dcterms:created>
  <dcterms:modified xsi:type="dcterms:W3CDTF">2018-09-25T08:30:35Z</dcterms:modified>
</cp:coreProperties>
</file>